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4" r:id="rId10"/>
    <p:sldId id="268" r:id="rId11"/>
    <p:sldId id="266" r:id="rId12"/>
    <p:sldId id="269" r:id="rId13"/>
    <p:sldId id="270" r:id="rId14"/>
    <p:sldId id="271" r:id="rId15"/>
    <p:sldId id="267" r:id="rId16"/>
    <p:sldId id="265" r:id="rId17"/>
    <p:sldId id="273" r:id="rId18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40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04B18-C223-4AF2-9DA4-A1CDCCFCFCAF}" type="datetimeFigureOut">
              <a:rPr lang="es-ES" smtClean="0"/>
              <a:pPr/>
              <a:t>17/11/2009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I:\ICFES%202008-2009\Listos%20con%20tablas\Sim&#243;n%20araujo%20Tarde%20%20%202008-2009.xlsx" TargetMode="External"/><Relationship Id="rId2" Type="http://schemas.openxmlformats.org/officeDocument/2006/relationships/hyperlink" Target="Tablas%20niveles%20%20de%20%20competencias%20EE/Sim&#243;n%20araujo%20Tarde%20%20%202008-2009.xls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I:\ICFES%202008-2009\Listos%20con%20tablas\Rural%20san%20%20rafael%20%202008-2009%20.xlsx" TargetMode="External"/><Relationship Id="rId4" Type="http://schemas.openxmlformats.org/officeDocument/2006/relationships/hyperlink" Target="file:///I:\ICFES%202008-2009\Listos%20con%20tablas\Juanita%20%20garcia%20%20%202008-2009%20%20.xls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75026" y="17428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RESULTADOS  ICFES  2008-2009  SINCELEJO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910811" y="952465"/>
          <a:ext cx="4929226" cy="7101872"/>
        </p:xfrm>
        <a:graphic>
          <a:graphicData uri="http://schemas.openxmlformats.org/drawingml/2006/table">
            <a:tbl>
              <a:tblPr/>
              <a:tblGrid>
                <a:gridCol w="745266"/>
                <a:gridCol w="522995"/>
                <a:gridCol w="522995"/>
                <a:gridCol w="522995"/>
                <a:gridCol w="522995"/>
                <a:gridCol w="522995"/>
                <a:gridCol w="522995"/>
                <a:gridCol w="522995"/>
                <a:gridCol w="522995"/>
              </a:tblGrid>
              <a:tr h="365148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ICFES SINCELEJO  AÑO  2008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573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DESEMPEÑO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IE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3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 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28">
                <a:tc gridSpan="7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428"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ICFES  SINCELEJO   AÑO  2009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573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DESEMPEÑO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IE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3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 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649281"/>
            <a:ext cx="6572296" cy="2922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COMPARACION  AREAS Y PROMEDIOS ICFES  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47" y="666723"/>
            <a:ext cx="6215106" cy="8147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INGLES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340" y="1471650"/>
            <a:ext cx="5243533" cy="845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71480" y="952493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34,47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63,79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80,86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84,92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23,67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75,16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76,37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601309" y="1023931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COMUNICACIÓN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34,79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64,16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79,91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RAZONAMIENTO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17,52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67,77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SOLUCIÓN DE PROBLEMAS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29,37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29475" y="4667269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BIOLOGIA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74,17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17,96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79,74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81,27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73,12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672747" y="4667269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FISICA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86,93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83,91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85,54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73,83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87,38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85,43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SINCELEJO  NIVELES  DE  COMPETENCIAS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85794" y="1142976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QUIMICA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82,06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25,24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5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73,82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20,18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15,19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786190" y="1108351"/>
          <a:ext cx="2328021" cy="3035021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FILOSOFIA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79,84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30,45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69,04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264989" y="4751689"/>
          <a:ext cx="2328021" cy="3035021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SOCIALES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79,43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26,53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31,22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66,26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16,14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82,94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1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SINCELEJO  NIVELES  DE  COMPETENCIAS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464" y="23298"/>
            <a:ext cx="6600825" cy="66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04" y="857225"/>
            <a:ext cx="6107949" cy="770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COMPARATIVO  ICFES  SECTOR  OFICIAL  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85728" y="1000100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Instituciones  educativas  oficiales  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42918" y="1488024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2" action="ppaction://hlinkfile"/>
              </a:rPr>
              <a:t>Simón  Araujo  Tarde</a:t>
            </a:r>
            <a:r>
              <a:rPr lang="es-ES" dirty="0" smtClean="0">
                <a:hlinkClick r:id="rId3" action="ppaction://hlinkfile"/>
              </a:rPr>
              <a:t>  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85728" y="1773776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4" action="ppaction://hlinkfile"/>
              </a:rPr>
              <a:t>Juanita  García Manjarres </a:t>
            </a:r>
            <a:r>
              <a:rPr lang="es-ES" dirty="0" smtClean="0"/>
              <a:t>  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71480" y="2059528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5" action="ppaction://hlinkfile"/>
              </a:rPr>
              <a:t>Rural  San  Rafael </a:t>
            </a:r>
            <a:r>
              <a:rPr lang="es-ES" dirty="0" smtClean="0"/>
              <a:t> 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712" y="571473"/>
            <a:ext cx="6482999" cy="809630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375026" y="79029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CLASIFICACION   ICFES SECTOR  OFICIAL  2008 SINCELEJO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1" y="762009"/>
            <a:ext cx="6107949" cy="781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428604" y="95219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CLASIFICACION   ICFES SECTOR  OFICIAL 2009  SINCELEJO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85729" y="71407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COMPARACION DE RESULTADOS  PRUEBAS  ICFES IE  SECTOR  OFICIAL  AÑOS 2008-2009 </a:t>
            </a:r>
            <a:endParaRPr lang="es-ES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263" y="806450"/>
            <a:ext cx="5195887" cy="7529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142844"/>
            <a:ext cx="6186487" cy="2811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721" y="909653"/>
            <a:ext cx="6562725" cy="680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14290" y="95219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ESTUDIANTES  QUE  REALIZARON   ICFES  POR  IE 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47" y="857224"/>
            <a:ext cx="6229350" cy="752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269531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571473"/>
            <a:ext cx="6375818" cy="834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95219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SECTOR NO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571472"/>
            <a:ext cx="6482975" cy="809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-16222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SINCELEJO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772</Words>
  <Application>Microsoft Office PowerPoint</Application>
  <PresentationFormat>Presentación en pantalla (4:3)</PresentationFormat>
  <Paragraphs>527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RAMIRO GONZALEZ</dc:creator>
  <cp:lastModifiedBy>CIEN</cp:lastModifiedBy>
  <cp:revision>37</cp:revision>
  <dcterms:created xsi:type="dcterms:W3CDTF">2009-11-13T17:27:23Z</dcterms:created>
  <dcterms:modified xsi:type="dcterms:W3CDTF">2009-11-17T20:56:42Z</dcterms:modified>
</cp:coreProperties>
</file>